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75" r:id="rId3"/>
    <p:sldId id="273" r:id="rId4"/>
    <p:sldId id="276" r:id="rId5"/>
    <p:sldId id="260" r:id="rId6"/>
    <p:sldId id="274" r:id="rId7"/>
    <p:sldId id="267" r:id="rId8"/>
    <p:sldId id="281" r:id="rId9"/>
    <p:sldId id="282" r:id="rId10"/>
    <p:sldId id="265" r:id="rId11"/>
    <p:sldId id="283" r:id="rId12"/>
    <p:sldId id="264" r:id="rId13"/>
    <p:sldId id="284" r:id="rId14"/>
    <p:sldId id="269" r:id="rId15"/>
    <p:sldId id="285" r:id="rId16"/>
    <p:sldId id="279" r:id="rId17"/>
    <p:sldId id="266" r:id="rId18"/>
    <p:sldId id="26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51" d="100"/>
          <a:sy n="51" d="100"/>
        </p:scale>
        <p:origin x="67" y="720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489859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 web server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373413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Sensors and Ultrasonic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E8E658D-E475-4767-9B58-8C41D291E716}"/>
              </a:ext>
            </a:extLst>
          </p:cNvPr>
          <p:cNvSpPr txBox="1"/>
          <p:nvPr/>
        </p:nvSpPr>
        <p:spPr>
          <a:xfrm>
            <a:off x="1166741" y="2651466"/>
            <a:ext cx="10171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Arduino IDE – Implementation for PIR Sensor to work is compiled on sketch and uploaded to Arduino Uno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AtmelStudio</a:t>
            </a:r>
            <a:r>
              <a:rPr lang="en-GB" dirty="0"/>
              <a:t> – Program the AtMega328p without Arduino Interface.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Programming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HTML, JavaScript, CSS will be used to design the web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Json will used to exchange the collected data from server to website.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streets which is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758292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F7935-5793-41A3-92B3-A54CCE20C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71" y="557799"/>
            <a:ext cx="5526956" cy="34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730</Words>
  <Application>Microsoft Office PowerPoint</Application>
  <PresentationFormat>Widescreen</PresentationFormat>
  <Paragraphs>123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INTRODUCTION</vt:lpstr>
      <vt:lpstr>Outcome of the system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154</cp:revision>
  <dcterms:created xsi:type="dcterms:W3CDTF">2019-06-28T10:05:41Z</dcterms:created>
  <dcterms:modified xsi:type="dcterms:W3CDTF">2019-09-11T23:24:24Z</dcterms:modified>
</cp:coreProperties>
</file>